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56" autoAdjust="0"/>
  </p:normalViewPr>
  <p:slideViewPr>
    <p:cSldViewPr snapToGrid="0" snapToObjects="1">
      <p:cViewPr varScale="1">
        <p:scale>
          <a:sx n="66" d="100"/>
          <a:sy n="66" d="100"/>
        </p:scale>
        <p:origin x="1227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7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0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7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4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5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52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73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0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4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18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1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0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7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6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8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3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0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49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21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7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13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126"/>
            <a:ext cx="9144000" cy="51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4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8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3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61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70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4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5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3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64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02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11"/>
            <a:ext cx="9144000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870"/>
            <a:ext cx="9144000" cy="51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6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4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Alexandra Aldridge</cp:lastModifiedBy>
  <cp:revision>13</cp:revision>
  <dcterms:created xsi:type="dcterms:W3CDTF">2018-10-01T14:29:37Z</dcterms:created>
  <dcterms:modified xsi:type="dcterms:W3CDTF">2018-10-02T15:59:54Z</dcterms:modified>
</cp:coreProperties>
</file>