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556" autoAdjust="0"/>
  </p:normalViewPr>
  <p:slideViewPr>
    <p:cSldViewPr snapToGrid="0" snapToObjects="1">
      <p:cViewPr varScale="1">
        <p:scale>
          <a:sx n="66" d="100"/>
          <a:sy n="66" d="100"/>
        </p:scale>
        <p:origin x="1227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74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01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47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047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587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52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73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204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74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189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154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00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74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66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67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23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32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54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88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12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55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97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55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72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11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98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76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98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73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73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0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13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21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53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74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08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78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48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22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89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75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On-screen Show (4:3)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SGL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Langdon</dc:creator>
  <cp:lastModifiedBy>Alexandra Aldridge</cp:lastModifiedBy>
  <cp:revision>13</cp:revision>
  <dcterms:created xsi:type="dcterms:W3CDTF">2018-10-01T14:29:37Z</dcterms:created>
  <dcterms:modified xsi:type="dcterms:W3CDTF">2018-10-02T15:48:15Z</dcterms:modified>
</cp:coreProperties>
</file>